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1" r:id="rId3"/>
    <p:sldId id="258" r:id="rId4"/>
    <p:sldId id="257" r:id="rId5"/>
    <p:sldId id="284" r:id="rId6"/>
    <p:sldId id="260" r:id="rId7"/>
    <p:sldId id="288" r:id="rId8"/>
    <p:sldId id="293" r:id="rId9"/>
    <p:sldId id="285" r:id="rId10"/>
    <p:sldId id="263" r:id="rId11"/>
    <p:sldId id="297" r:id="rId12"/>
    <p:sldId id="290" r:id="rId13"/>
    <p:sldId id="294" r:id="rId14"/>
    <p:sldId id="266" r:id="rId15"/>
    <p:sldId id="292" r:id="rId16"/>
    <p:sldId id="291" r:id="rId17"/>
    <p:sldId id="287" r:id="rId18"/>
    <p:sldId id="295" r:id="rId19"/>
    <p:sldId id="286" r:id="rId20"/>
    <p:sldId id="267" r:id="rId21"/>
    <p:sldId id="276" r:id="rId22"/>
    <p:sldId id="273" r:id="rId23"/>
    <p:sldId id="279" r:id="rId24"/>
    <p:sldId id="296" r:id="rId25"/>
    <p:sldId id="280" r:id="rId26"/>
    <p:sldId id="281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E735C-4486-4541-86F1-1853778DDDF6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40A7A-1787-4247-9D6D-1DA46A0A856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356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分析律法与福音的关联点</a:t>
            </a: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8444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Good news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0768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诫命：权柄，出于神；教训</a:t>
            </a:r>
            <a:r>
              <a:rPr lang="en-US" altLang="zh-CN" dirty="0"/>
              <a:t>-</a:t>
            </a:r>
            <a:r>
              <a:rPr lang="zh-CN" altLang="en-US" dirty="0"/>
              <a:t>教导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008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170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念：原文字根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向上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知道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字义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再知道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认识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念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念诵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;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由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回复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知道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组成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念或读的本意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2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乃是为着再知道</a:t>
            </a:r>
            <a:r>
              <a:rPr lang="en-US" altLang="zh-CN" sz="120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73892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</a:t>
            </a:r>
            <a:r>
              <a:rPr lang="zh-CN" altLang="en-US" dirty="0"/>
              <a:t>、攻击神的话，</a:t>
            </a:r>
            <a:r>
              <a:rPr lang="en-US" altLang="zh-CN" dirty="0"/>
              <a:t>2</a:t>
            </a:r>
            <a:r>
              <a:rPr lang="zh-CN" altLang="en-US" dirty="0"/>
              <a:t>、在罪人身上掌权（权势）。约一</a:t>
            </a:r>
            <a:r>
              <a:rPr lang="en-US" altLang="zh-CN" dirty="0"/>
              <a:t>5:19</a:t>
            </a:r>
            <a:r>
              <a:rPr lang="zh-CN" altLang="en-US" dirty="0"/>
              <a:t>：我们知道我们是属上帝的，而全世界都伏在那恶者的手下</a:t>
            </a:r>
            <a:r>
              <a:rPr lang="en-US" altLang="zh-CN" dirty="0"/>
              <a:t>/</a:t>
            </a:r>
            <a:r>
              <a:rPr lang="zh-CN" altLang="en-US" dirty="0"/>
              <a:t>权势下。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73998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以佛所书</a:t>
            </a:r>
            <a:r>
              <a:rPr lang="en-US" altLang="zh-CN" dirty="0"/>
              <a:t>2:8</a:t>
            </a:r>
            <a:r>
              <a:rPr lang="zh-CN" altLang="en-US" dirty="0"/>
              <a:t>你么得救是本乎恩，也因着信；并不是出于自己，而是上帝所赐的。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9262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40A7A-1787-4247-9D6D-1DA46A0A856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2054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3129DDE-E065-E500-9BFD-8191871DFB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EC7F67F-6E6D-2F41-B75E-F8A079793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A9A4A6-8360-C939-AB27-F8A10B465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6E045D-1177-0C89-C76D-1D7C4BF1E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6C6F2A-1FCA-58E2-194E-EC80D584C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871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63A90A-7685-BD33-AE3B-B0CB23C66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B60F91B-90BD-0CF1-4363-4928C9A69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388DDC-C766-4C93-1205-2BD27540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E73833-4D59-DEEE-9BAE-728323A9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2BCA02-C883-A86B-F897-882EC61F6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50246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E4236D5-6238-0891-7ADC-7CFDE598EA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4DD58B3-A61E-1A39-3AEE-D8D9C648A8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F5A178-C04C-C187-8C26-A79B79BA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072B2F7-7AC2-FD13-3D64-262E8A545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016269B-EB93-EE73-D927-902E6BEA8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6247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8B266A-BE04-6C5B-8898-AD419D9B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EBD7D8-A90C-80BC-33C4-601D9B5FE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BE3CCF-8A59-076F-B214-29480F0F7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79B6756-83C9-49C8-8D60-250A82E2D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426ADBE-5D3E-DF2C-920A-F000FDD8A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2325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598CD2-56FE-6AC0-9742-17180BB31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CAC9D21-077F-5126-C10D-555A544A2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3069794-5341-63C0-8FAB-C0B0A19E9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3CFB11-C675-3A4F-D282-F636D6059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25669F-0B58-0263-0EFC-FD317E3B5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8060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90A5DB-55F4-865F-8AE0-94FF7BFDB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5815D5-B7C4-4EB7-C97D-FF2AE90F5B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030325-DC53-BCD1-3EF4-5C785AE2EF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CC6BF8-C102-75A2-A621-936FE170B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F7F6C93-3A14-2BEE-07C8-E9362091B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5AD78FB-D3CD-856D-44FE-5B782C5F6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11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CADAE7-0A3D-5FFC-1192-8A98E5E3A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E7CF2E8-BFC8-533B-C4E1-3B6E38454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C132C0A-11A0-4EC3-D873-86905404FC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1C856A6-4BB0-B7B8-E824-7A15522CB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B071E14-ED2C-A7A7-7C9F-0DEB6A507E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2D755D0-DF7B-A2A0-1AE5-4DF533720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4CE3740-3492-712E-0825-340CC62A1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D3EA2AD-B02A-5ABB-84A5-3970BA89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210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803E51E-E0EE-9285-C836-3B60FDDA2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463DB6-5355-3E36-28DC-BA337ED88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A2D76C6-C7E1-6F1A-39E0-37E845E17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330BFAE-A0CF-F44E-4529-66C973641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109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44F127C-B0C3-C8AA-1B0E-7BA0020F9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A644335-AB2A-7D7A-F466-45A7E656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5809CD-A7D7-CBEF-10AF-317EC09F7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3685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4F4245-0D1A-AFF6-D3A4-D476AEEFD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C1AC2A7-9276-808B-EECA-7FB040243C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F6CE2FC-2193-0FB5-A6E1-CE897AA618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78FC970-1AAC-E8FC-E8D5-73B033F44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83BF12F-1799-47D3-624E-358631C99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76FAF6-175B-C6F1-D11D-4DB7106B6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19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3C52A6-04BB-3F6B-B4DF-F24E24B52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354D129-F036-F675-62BC-E89F75FEA9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1A165DD-EE89-EF74-7AC8-1E980A9941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6A68A25-26CE-FCB6-EED2-D909FAB28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369AE97-5191-5D14-5718-254C34DB4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6F94B84-81FE-B32D-A68A-6F8EF0F9E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977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98C5D22-5D67-316B-A109-7A597E341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67B0CD-89B2-CC8B-AC84-725C44C78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C4067D2-F35C-58EE-AC62-113C70B16D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983CCD-2752-4593-A71C-48AA0C2EF3DB}" type="datetimeFigureOut">
              <a:rPr lang="zh-CN" altLang="en-US" smtClean="0"/>
              <a:t>2026/8/19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21FBA3-23D2-8A79-5D63-BFBF2CFC7D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B898A89-0E9B-381E-2B7F-371A644C0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55CBBE-1FC2-46F3-8741-60F4FE5857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017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83C198-54CE-2CAC-6B94-623566BD7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2486" y="4354285"/>
            <a:ext cx="9144000" cy="1654629"/>
          </a:xfrm>
        </p:spPr>
        <p:txBody>
          <a:bodyPr>
            <a:normAutofit fontScale="90000"/>
          </a:bodyPr>
          <a:lstStyle/>
          <a:p>
            <a:r>
              <a:rPr lang="zh-CN" altLang="en-US" sz="8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</a:t>
            </a:r>
            <a:r>
              <a:rPr lang="zh-CN" altLang="en-US" sz="89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89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福音</a:t>
            </a:r>
            <a:b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3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20260816  SCC HKMBC</a:t>
            </a:r>
            <a:endParaRPr lang="zh-CN" altLang="en-US" sz="3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36667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C1D62D-435D-1BE3-5924-8B79E25B2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C78B30-D54A-1388-ABCC-DC65EA2F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、为什么神要赐下律法？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C30D10-5BB6-7691-E8F5-9CB49E482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600200"/>
            <a:ext cx="10842170" cy="469174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没有律法之前，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罪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已经在世上，但没有律法，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罪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也不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算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罪。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罗马书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5:13 )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/>
              <a:t>希腊文：</a:t>
            </a:r>
            <a:r>
              <a:rPr lang="zh-CN" altLang="en-US" b="1" dirty="0">
                <a:solidFill>
                  <a:srgbClr val="C00000"/>
                </a:solidFill>
                <a:highlight>
                  <a:srgbClr val="FFFF00"/>
                </a:highlight>
              </a:rPr>
              <a:t>罪</a:t>
            </a:r>
            <a:r>
              <a:rPr lang="zh-CN" altLang="en-US" dirty="0"/>
              <a:t>不</a:t>
            </a:r>
            <a:r>
              <a:rPr lang="zh-CN" altLang="en-US" dirty="0">
                <a:solidFill>
                  <a:srgbClr val="7030A0"/>
                </a:solidFill>
              </a:rPr>
              <a:t>被</a:t>
            </a:r>
            <a:r>
              <a:rPr lang="zh-CN" altLang="en-US" u="sng" dirty="0"/>
              <a:t>算为</a:t>
            </a:r>
            <a:r>
              <a:rPr lang="zh-CN" altLang="en-US" b="1" dirty="0">
                <a:solidFill>
                  <a:srgbClr val="0070C0"/>
                </a:solidFill>
              </a:rPr>
              <a:t>罪</a:t>
            </a:r>
            <a:r>
              <a:rPr lang="zh-CN" altLang="en-US" dirty="0"/>
              <a:t>。希腊词“</a:t>
            </a:r>
            <a:r>
              <a:rPr lang="el-GR" altLang="zh-CN" dirty="0"/>
              <a:t>ἁμαρτία”</a:t>
            </a:r>
            <a:r>
              <a:rPr lang="zh-CN" altLang="el-GR" dirty="0"/>
              <a:t>（</a:t>
            </a:r>
            <a:r>
              <a:rPr lang="en-US" altLang="zh-CN" dirty="0"/>
              <a:t>hamartia</a:t>
            </a:r>
            <a:r>
              <a:rPr lang="zh-CN" altLang="en-US" dirty="0"/>
              <a:t>，罪）</a:t>
            </a: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6487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FD6F5-86D5-AB63-86DD-29170415E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709A38-6155-244B-BA8D-77A4ED28F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、为什么神要赐下律法？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DB6B8C-7890-B170-9818-92B252432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3568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7:7 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只是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非因律法</a:t>
            </a:r>
            <a:r>
              <a:rPr lang="en-US" altLang="zh-CN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我就不知何为罪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非律法说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,`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不可起贪心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.'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我就不知何为贪心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89720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EAE7B2-ADCF-BF69-A525-498A754B3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DFAB78-09A5-5D4B-9184-EA438EADA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、为什么神要赐下律法？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C511EA-9015-5552-3709-D829143CE6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33568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3:19-20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我们晓得律法上的话都是</a:t>
            </a:r>
            <a:r>
              <a:rPr lang="zh-CN" altLang="en-US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对律法以下之人说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的，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好塞住各人的口，叫普世的人都伏在　神审判之下。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所以凡有血气的，没有一个因行律法能在　神面前称义，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因为律法本是叫人知罪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2200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07B67-92F1-5970-70E9-3467170E2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D52139-4597-21B1-2E56-E23C779AC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914" y="2264229"/>
            <a:ext cx="6912429" cy="1632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、行律法的危机和限制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87156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6BDD8-5BBA-CB7C-CD3A-5659C44A6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C8355F-85A5-17B4-0A2B-F3CD3994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、行律法的危机和限制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BF5C99D-F62E-9DC7-773D-8157BA93D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7800"/>
            <a:ext cx="10515600" cy="4594226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有一个律法师起来试探耶稣说：“夫子，我该作什么才可以承受永生？”耶稣对他说：“律法上写的是什么？你是怎样念的呢？”他回答说：“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你要尽心、尽性、尽力、尽意爱主</a:t>
            </a:r>
            <a:r>
              <a:rPr lang="en-US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你的上帝，又要爱邻如己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10:25-27 )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latinLnBrk="1">
              <a:lnSpc>
                <a:spcPct val="150000"/>
              </a:lnSpc>
              <a:buNone/>
            </a:pP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有一个文士来，听见他们辩论，晓得耶稣回答得好，就问他说：“诫命中哪是第一要紧的呢？”耶稣回答说：“第一要紧的，就是说：‘以色列啊，你要听，主我们　神，是独一的主。</a:t>
            </a:r>
            <a:r>
              <a:rPr lang="zh-CN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你要尽心、尽性、尽意、尽力爱主你的　神。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’其次就是说：‘</a:t>
            </a:r>
            <a:r>
              <a:rPr lang="zh-CN" altLang="zh-CN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要爱人如己</a:t>
            </a:r>
            <a:r>
              <a:rPr lang="zh-CN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。’再没有比这两条诫命更大的了。”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（可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12:28-31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37110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250F9-2F01-ACE7-8131-A1E80E551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8A89BE-86B3-F63D-BE19-B9AAC24EA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、行律法的危机和限制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870218-1806-D666-6F5C-B7AB70B92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有一个官问耶稣说：“良善的夫子，我该作什么事才可以承受永生？”耶稣对他说：“你为什么称我是良善的？除了　神一位之外，再没有良善的。诫命你是晓得的：‘不可奸淫，不可杀人，不可偷盗，不可作假见证，当孝敬父母。’”那人说：“</a:t>
            </a:r>
            <a:r>
              <a:rPr lang="zh-CN" altLang="en-US" sz="24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这一切我从小都遵守了。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”耶稣听见了，就说：“你还缺少一件：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要变卖你一切所有的，分给穷人，就必有财宝在天上，你还要来跟从我。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”他听见这话就甚忧愁，因为他很富足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路 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18:18-23 )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1868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49D3D-0DBC-D9FB-F116-CC746A7D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2209ED8-B877-BEB2-CF0F-762CAF25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、行律法的危机和限制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9B16DDF1-4E22-4065-75B3-7AFF2EB88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162" y="1542595"/>
            <a:ext cx="5532638" cy="420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68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11D35-2C03-1490-12D4-E5D3ED3E0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51A17DD-577A-882B-1E13-FA5B01DFA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1150709"/>
            <a:ext cx="11049000" cy="5424261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7:8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然而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（那）</a:t>
            </a:r>
            <a:r>
              <a:rPr lang="zh-CN" altLang="en-US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罪</a:t>
            </a:r>
            <a:r>
              <a:rPr lang="zh-CN" altLang="en-US" u="sng" dirty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趁著机会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藉著诫命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叫诸般的贪心</a:t>
            </a:r>
            <a:r>
              <a:rPr lang="zh-CN" altLang="en-US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在我里头发动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因为没有律法罪是死的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7:9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我以前没有律法是活著的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但是</a:t>
            </a:r>
            <a:r>
              <a:rPr lang="zh-CN" altLang="en-US" dirty="0">
                <a:solidFill>
                  <a:srgbClr val="FF0000"/>
                </a:solidFill>
                <a:highlight>
                  <a:srgbClr val="00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诫命来到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罪又活了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我就死了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7:10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那本来叫人活的诫命，反倒叫我死，</a:t>
            </a:r>
            <a:r>
              <a:rPr lang="zh-CN" altLang="en-US" sz="1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（那诫命原是为着生命，却被发现，这个诫命将我引进死亡）</a:t>
            </a:r>
            <a:endParaRPr lang="en-US" altLang="zh-CN" sz="13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7:11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</a:t>
            </a:r>
            <a:r>
              <a:rPr lang="zh-CN" altLang="en-US" u="sng" dirty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罪趁著机会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就藉著诫命</a:t>
            </a:r>
            <a:r>
              <a:rPr lang="zh-CN" altLang="en-US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引诱我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并且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（藉着她（诫命））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杀了我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7:13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</a:t>
            </a:r>
            <a:r>
              <a:rPr lang="zh-CN" altLang="en-US" u="sng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罪藉著那良善的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叫我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（作出）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死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就显出真是罪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叫罪因著诫命更显出是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恶极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了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（是</a:t>
            </a:r>
            <a:r>
              <a:rPr lang="zh-CN" altLang="en-US" u="sng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罪恶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极了）</a:t>
            </a:r>
            <a:endParaRPr lang="en-US" altLang="zh-CN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81061A3-BBCB-634D-70A7-87F34D66D165}"/>
              </a:ext>
            </a:extLst>
          </p:cNvPr>
          <p:cNvSpPr txBox="1"/>
          <p:nvPr/>
        </p:nvSpPr>
        <p:spPr>
          <a:xfrm>
            <a:off x="1023257" y="413659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2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、行律法的危机和限制</a:t>
            </a:r>
          </a:p>
        </p:txBody>
      </p:sp>
    </p:spTree>
    <p:extLst>
      <p:ext uri="{BB962C8B-B14F-4D97-AF65-F5344CB8AC3E}">
        <p14:creationId xmlns:p14="http://schemas.microsoft.com/office/powerpoint/2010/main" val="1175489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22D93-5205-2F39-8CC1-333A2A821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CC6913-DCA9-1C1B-841E-6D2C5D90C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914" y="2264229"/>
            <a:ext cx="6912429" cy="1632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、福音带来的救赎和自由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50279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58658-E4C2-7C76-B3F8-CFAFDF3AC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B9F699-AD95-4350-D4B2-8B357B580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、福音带来的救赎和自由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526AFCB-ECDD-87D9-ED42-78E08CF5C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5" y="1506083"/>
            <a:ext cx="10515600" cy="468788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8:1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如今那些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在基督耶稣里的，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就不定罪了。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8:2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因为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赐生命圣灵的律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在基督耶稣里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释放了我，使我脱离罪和死的律了。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8:3 </a:t>
            </a:r>
            <a:r>
              <a:rPr lang="zh-CN" altLang="en-US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律法既因肉体软弱，有所不能行的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，神就差遣自己的儿子，成为罪身的形状，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作了赎罪祭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，在肉体中定了罪案。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8:4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律法的义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，成就在我们这不随从肉体，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只随从圣灵的人身上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20697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77A2A-FC28-D843-7D5C-B65E823A8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A1068A-B2F5-30EB-C3C2-0C054297D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3" y="827313"/>
            <a:ext cx="9361716" cy="5018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理解和认知偏差：</a:t>
            </a:r>
            <a:endParaRPr lang="en-US" altLang="zh-CN" sz="36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、我们活在新约，不再需要律法；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、即使在新约时代，依然要守全律法；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、得到福音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上帝的救赎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人的努力（包括守全律法）；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、福音是对非信徒而言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传福音给不信的人。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9424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77461-5A16-F536-2724-B2541CD7F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EC855D-6707-1967-E361-82AFE9E02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、福音带来的救赎和自由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DBB79CF-F633-1494-D9C3-52B9BFE89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若有误行，是会众所不知道的，后来全会众就要将一只公牛犊作燔祭，并照典章把素祭和奠祭一同献给耶和华为馨香之祭，又献一只公山羊作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赎罪祭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。祭司要为以色列全会众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赎罪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，他们就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必蒙赦免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，因为这是错误。他们又因自己的错误，把供物，就是向耶和华献的火祭和赎罪祭，一并奉到耶和华面前。以色列全会众和寄居在他们中间的外人就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必蒙赦免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，因为这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罪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是百姓误犯的。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民数记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15:24-26 )</a:t>
            </a:r>
          </a:p>
        </p:txBody>
      </p:sp>
    </p:spTree>
    <p:extLst>
      <p:ext uri="{BB962C8B-B14F-4D97-AF65-F5344CB8AC3E}">
        <p14:creationId xmlns:p14="http://schemas.microsoft.com/office/powerpoint/2010/main" val="3732405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ECD28-93D0-A5BB-84B3-5CFFB99B3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1A69C83-4C50-F4B9-FCA9-8D2C16D3F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、福音带来的救赎和自由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E5FEAD-2F9C-B9BB-B034-8155A730C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但如今，神的义在律法以外已经显明出来，有律法和先知为证：就是　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神的义，因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耶稣基督加给一切相信的人，并没有分别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。因为世人都犯了罪，亏缺了　神的荣耀；如今却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蒙　神的恩典，因基督耶稣的救赎，就白白地称义。　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神设立耶稣作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挽回祭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，是</a:t>
            </a:r>
            <a:r>
              <a:rPr lang="zh-CN" altLang="en-US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凭着耶稣的血，藉着人的信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，要显明　神的义；因为他用忍耐的心宽容人先时所犯的罪，好在今时显明他的义，使人知道他自己为义，也称信耶稣的人为义。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罗马书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3:21-26 )</a:t>
            </a:r>
          </a:p>
        </p:txBody>
      </p:sp>
    </p:spTree>
    <p:extLst>
      <p:ext uri="{BB962C8B-B14F-4D97-AF65-F5344CB8AC3E}">
        <p14:creationId xmlns:p14="http://schemas.microsoft.com/office/powerpoint/2010/main" val="28736316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C4B93-32CD-FDE8-D43C-C02990B93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890873-210A-E1D8-C206-AE4564548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、福音带来的救赎和自由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19D0D3-BFB2-4DAA-C2BF-1C2BDD7DC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但圣经把众人都圈在罪里，使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所应许的福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因信耶稣基督，归给那信的人。但这因信得救的理还未来以先，我们被看守在律法之下，直圈到那将来的真道显明出来。这样，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律法是我们训蒙的师傅，引我们到基督那里，使我们因信</a:t>
            </a:r>
            <a:r>
              <a:rPr lang="zh-CN" altLang="en-US" dirty="0">
                <a:highlight>
                  <a:srgbClr val="00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被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称义。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加拉太书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3:22-24 )</a:t>
            </a:r>
          </a:p>
        </p:txBody>
      </p:sp>
    </p:spTree>
    <p:extLst>
      <p:ext uri="{BB962C8B-B14F-4D97-AF65-F5344CB8AC3E}">
        <p14:creationId xmlns:p14="http://schemas.microsoft.com/office/powerpoint/2010/main" val="2142770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441E2-B399-15C8-D0DF-8C40D39A4F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552503-50C0-AB2A-FFA0-8D94354D0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、福音带来的救赎和自由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4C72A55-FF9A-F79E-3815-0EA751962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律法的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就是基督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，使所有信他的人都得着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义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罗马书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10:4 )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总结：新约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43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次，字根：完成。字义：界限、终结、总归，源自“有目的的计划”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96670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3AC28-12AC-7727-7F68-B0FBD82FB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3B8F55-4A43-F5C8-C4D4-794A905000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1" y="2373086"/>
            <a:ext cx="4669972" cy="1632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、福音是什么？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94817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51156-B2DF-EBBA-0E91-56135462D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ABF0F8-9D78-F67B-BACA-38DAC78FA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、福音是什么？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695659F-DF3A-4441-0C97-5DA3F8854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5400"/>
            <a:ext cx="10515600" cy="538842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耶稣基督的仆人保罗，奉召为使徒，特派传　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神的福音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这福音是　神从前藉众先知在圣经上所应许的，论到他儿子－我主耶稣基督。按肉体说，是从大卫后裔生的；按圣善的灵说，因从死里复活，以大能显明是　神的儿子。</a:t>
            </a:r>
            <a:endParaRPr lang="en-US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我们从他受了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恩惠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并使徒的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职分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，在万国之中叫人为他的名信服真道；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罗马书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1:1-5 )</a:t>
            </a:r>
          </a:p>
        </p:txBody>
      </p:sp>
    </p:spTree>
    <p:extLst>
      <p:ext uri="{BB962C8B-B14F-4D97-AF65-F5344CB8AC3E}">
        <p14:creationId xmlns:p14="http://schemas.microsoft.com/office/powerpoint/2010/main" val="4133576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8A87-1770-3854-AAE5-04B5BB0DA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B73A25-85C1-A69E-CC26-F92A6CAED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、福音是什么？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0AD8A4-9F0F-D187-3412-B4B6ADCFBA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神的儿子，耶稣基督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福音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的起头。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(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马可福音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1:1)</a:t>
            </a:r>
          </a:p>
        </p:txBody>
      </p:sp>
    </p:spTree>
    <p:extLst>
      <p:ext uri="{BB962C8B-B14F-4D97-AF65-F5344CB8AC3E}">
        <p14:creationId xmlns:p14="http://schemas.microsoft.com/office/powerpoint/2010/main" val="3818382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BFCD2-566E-657F-2718-47A084B7B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48073-FD77-2658-4AF1-AA01055E6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956415"/>
            <a:ext cx="7053943" cy="5237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律法：旧约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219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次；新约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195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福音：旧约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次；新约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76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次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福音：佳音、好消息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传福音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四福音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罗马书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加拉太书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30732F4-A434-EADC-100D-8B6496CDC653}"/>
              </a:ext>
            </a:extLst>
          </p:cNvPr>
          <p:cNvSpPr txBox="1"/>
          <p:nvPr/>
        </p:nvSpPr>
        <p:spPr>
          <a:xfrm>
            <a:off x="4414155" y="371641"/>
            <a:ext cx="24928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福音</a:t>
            </a:r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474161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C284CBE-6184-4D83-2BAD-483747BA8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057" y="1150709"/>
            <a:ext cx="11049000" cy="54242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7:7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这样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我们可说甚么呢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律法是罪么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断乎不是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只是非因律法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我就不知何为罪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非律法说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,`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不可起贪心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.'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我就不知何为贪心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7:8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然而罪趁著机会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就藉著诫命叫诸般的贪心在我里头发动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因为没有律法罪是死的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7:9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我以前没有律法是活著的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但是诫命来到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罪又活了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我就死了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C0DDF30-BF35-BEE3-29A3-3221B26DAEB0}"/>
              </a:ext>
            </a:extLst>
          </p:cNvPr>
          <p:cNvSpPr txBox="1"/>
          <p:nvPr/>
        </p:nvSpPr>
        <p:spPr>
          <a:xfrm>
            <a:off x="1099457" y="198384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读经   罗</a:t>
            </a:r>
            <a:r>
              <a:rPr lang="en-US" altLang="zh-CN" sz="4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7:7-13</a:t>
            </a:r>
            <a:endParaRPr lang="zh-CN" altLang="en-US" sz="4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206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16FD0-C1BF-CCA7-13D6-CF17E786E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E84DC2-4831-E6FD-7F8A-1EF825B2F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457" y="1150710"/>
            <a:ext cx="10515600" cy="51847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7:10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那本来叫人活的诫命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反倒叫我死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7:11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因为罪趁著机会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就藉著诫命引诱我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并且杀了我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7:12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这样看来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律法是圣洁的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诫命也是圣洁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公义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良善的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罗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7:13  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既然如此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那良善的是叫我死么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断乎不是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(.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叫我死的乃是罪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.).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但罪藉著那良善的叫我死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就显出真是罪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叫罪因著诫命更显出是恶极了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2BDF7C4-6B90-73CD-3076-6035C9643942}"/>
              </a:ext>
            </a:extLst>
          </p:cNvPr>
          <p:cNvSpPr txBox="1"/>
          <p:nvPr/>
        </p:nvSpPr>
        <p:spPr>
          <a:xfrm>
            <a:off x="1099457" y="143955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44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读经</a:t>
            </a:r>
            <a:endParaRPr lang="zh-CN" altLang="en-US" sz="4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52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6C737-DF49-F97C-7099-8E29C3E0B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93493-07B2-B1C8-2710-4077E2CC95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11628"/>
            <a:ext cx="10515600" cy="4669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分组讨论：</a:t>
            </a:r>
            <a:endParaRPr lang="en-US" altLang="zh-CN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、为什么神要赐下律法？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、为什么要有福音？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、律法的不足有哪些？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一组人在会议室会议中讨论工作">
            <a:extLst>
              <a:ext uri="{FF2B5EF4-FFF2-40B4-BE49-F238E27FC236}">
                <a16:creationId xmlns:a16="http://schemas.microsoft.com/office/drawing/2014/main" id="{F9C91F93-4D97-E7D8-4AF2-3A250690A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714" y="3055101"/>
            <a:ext cx="4186813" cy="279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12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6963D-D396-BF79-2983-EE0B52426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A4A71B0-1B05-1680-23BB-C75B197896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914" y="628196"/>
            <a:ext cx="5769429" cy="4771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大纲：</a:t>
            </a:r>
            <a:endParaRPr lang="en-US" altLang="zh-CN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、为什么神要赐下律法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32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律法的危机和限制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、福音带来的救赎和自由</a:t>
            </a:r>
            <a:endParaRPr lang="en-US" altLang="zh-CN" sz="3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、福音是什么？</a:t>
            </a:r>
            <a:r>
              <a:rPr lang="zh-CN" altLang="en-US" sz="32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（聚焦）</a:t>
            </a:r>
            <a:endParaRPr lang="en-US" altLang="zh-CN" sz="32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95976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38D65-8EF2-6A4D-3798-AFCA542B1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FFD0B85-2771-6901-3DA8-8B452A764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8914" y="2264229"/>
            <a:ext cx="6912429" cy="1632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endParaRPr lang="zh-CN" altLang="zh-CN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4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、为什么神要赐下律法</a:t>
            </a:r>
            <a:endParaRPr lang="en-US" altLang="zh-CN" sz="4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79115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721E8-E8D9-BC97-BC09-25565E103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608738-BDE2-1CE5-3B8C-6E65B587A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、为什么神要赐下律法？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855616-908E-D361-3A4C-0C36023A14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7767"/>
            <a:ext cx="10515600" cy="240891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24:12 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耶和华对摩西说：“你上山到我这里来，住在这里，我要将石版并我所写的</a:t>
            </a:r>
            <a:r>
              <a:rPr lang="zh-CN" altLang="en-US" b="1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律法和</a:t>
            </a:r>
            <a:r>
              <a:rPr lang="zh-CN" altLang="en-US" b="1" dirty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诫命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赐给你，使你可以教训</a:t>
            </a:r>
            <a:r>
              <a:rPr lang="zh-CN" altLang="en-US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百姓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。”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49324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2571</Words>
  <Application>Microsoft Office PowerPoint</Application>
  <PresentationFormat>宽屏</PresentationFormat>
  <Paragraphs>109</Paragraphs>
  <Slides>26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1" baseType="lpstr">
      <vt:lpstr>等线</vt:lpstr>
      <vt:lpstr>等线 Light</vt:lpstr>
      <vt:lpstr>微软雅黑</vt:lpstr>
      <vt:lpstr>Arial</vt:lpstr>
      <vt:lpstr>Office 主题​​</vt:lpstr>
      <vt:lpstr>律法与福音    20260816  SCC HKMBC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1、为什么神要赐下律法？</vt:lpstr>
      <vt:lpstr>1、为什么神要赐下律法？</vt:lpstr>
      <vt:lpstr>1、为什么神要赐下律法？</vt:lpstr>
      <vt:lpstr>1、为什么神要赐下律法？</vt:lpstr>
      <vt:lpstr>PowerPoint 演示文稿</vt:lpstr>
      <vt:lpstr>2、行律法的危机和限制</vt:lpstr>
      <vt:lpstr>2、行律法的危机和限制</vt:lpstr>
      <vt:lpstr>2、行律法的危机和限制</vt:lpstr>
      <vt:lpstr>PowerPoint 演示文稿</vt:lpstr>
      <vt:lpstr>PowerPoint 演示文稿</vt:lpstr>
      <vt:lpstr>3、福音带来的救赎和自由</vt:lpstr>
      <vt:lpstr>3、福音带来的救赎和自由</vt:lpstr>
      <vt:lpstr>3、福音带来的救赎和自由</vt:lpstr>
      <vt:lpstr>3、福音带来的救赎和自由</vt:lpstr>
      <vt:lpstr>3、福音带来的救赎和自由</vt:lpstr>
      <vt:lpstr>PowerPoint 演示文稿</vt:lpstr>
      <vt:lpstr>4、福音是什么？</vt:lpstr>
      <vt:lpstr>4、福音是什么？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永兴 丁</dc:creator>
  <cp:lastModifiedBy>永兴 丁</cp:lastModifiedBy>
  <cp:revision>21</cp:revision>
  <dcterms:created xsi:type="dcterms:W3CDTF">2026-07-03T00:52:52Z</dcterms:created>
  <dcterms:modified xsi:type="dcterms:W3CDTF">2026-08-19T05:05:03Z</dcterms:modified>
</cp:coreProperties>
</file>